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71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02.06.2025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124744"/>
            <a:ext cx="5542384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Знаете ли Вы,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правила безопасности в летний период?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68" y="-44624"/>
            <a:ext cx="8820472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2456" y="836712"/>
            <a:ext cx="7261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-не </a:t>
            </a:r>
            <a:r>
              <a:rPr lang="ru-RU" dirty="0"/>
              <a:t>пускать посторонних в свою квартиру, несмотря на то, кем они представляются (полицейский, врач, слесарь, соседка с верхнего этажа, мамина подруга и пр.);</a:t>
            </a:r>
          </a:p>
          <a:p>
            <a:pPr lvl="0"/>
            <a:r>
              <a:rPr lang="ru-RU" dirty="0" smtClean="0"/>
              <a:t>-не </a:t>
            </a:r>
            <a:r>
              <a:rPr lang="ru-RU" dirty="0"/>
              <a:t>садиться в чужую машину без родителей;</a:t>
            </a:r>
          </a:p>
          <a:p>
            <a:pPr lvl="0"/>
            <a:r>
              <a:rPr lang="ru-RU" dirty="0" smtClean="0"/>
              <a:t>-не </a:t>
            </a:r>
            <a:r>
              <a:rPr lang="ru-RU" dirty="0"/>
              <a:t>входить с незнакомым человеком в лифт;</a:t>
            </a:r>
          </a:p>
          <a:p>
            <a:pPr lvl="0"/>
            <a:r>
              <a:rPr lang="ru-RU" dirty="0" smtClean="0"/>
              <a:t>-не </a:t>
            </a:r>
            <a:r>
              <a:rPr lang="ru-RU" dirty="0"/>
              <a:t>трогать незнакомые подозрительные предметы;</a:t>
            </a:r>
          </a:p>
          <a:p>
            <a:pPr lvl="0"/>
            <a:r>
              <a:rPr lang="ru-RU" dirty="0" smtClean="0"/>
              <a:t>-не </a:t>
            </a:r>
            <a:r>
              <a:rPr lang="ru-RU" dirty="0"/>
              <a:t>вступать в общение с религиозными пропагандистами на улице или в общественном месте;</a:t>
            </a:r>
          </a:p>
          <a:p>
            <a:pPr lvl="0"/>
            <a:r>
              <a:rPr lang="ru-RU" dirty="0" smtClean="0"/>
              <a:t>-избегать </a:t>
            </a:r>
            <a:r>
              <a:rPr lang="ru-RU" dirty="0"/>
              <a:t>общения с пьяным человеком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lvl="0"/>
            <a:r>
              <a:rPr lang="ru-RU" dirty="0" smtClean="0"/>
              <a:t>Проверьте</a:t>
            </a:r>
            <a:r>
              <a:rPr lang="ru-RU" dirty="0"/>
              <a:t>, знает ли ребёнок наизусть номер телефона хотя бы одного из </a:t>
            </a:r>
            <a:r>
              <a:rPr lang="ru-RU" dirty="0" smtClean="0"/>
              <a:t>родителей,  </a:t>
            </a:r>
            <a:r>
              <a:rPr lang="ru-RU" dirty="0"/>
              <a:t>связаться с </a:t>
            </a:r>
            <a:r>
              <a:rPr lang="ru-RU" dirty="0" smtClean="0"/>
              <a:t>родителями, </a:t>
            </a:r>
            <a:r>
              <a:rPr lang="ru-RU" dirty="0"/>
              <a:t>не зная номера наизусть, будет сложно. Всегда знайте, где сейчас находится и что делает ваш </a:t>
            </a:r>
            <a:r>
              <a:rPr lang="ru-RU" dirty="0" smtClean="0"/>
              <a:t>ребёнок.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9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20472" cy="684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305342"/>
            <a:ext cx="67687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Не забывайте о разумных правилах </a:t>
            </a:r>
            <a:r>
              <a:rPr lang="ru-RU" dirty="0" smtClean="0"/>
              <a:t>безопасности - и </a:t>
            </a:r>
            <a:r>
              <a:rPr lang="ru-RU" dirty="0"/>
              <a:t>пусть ваше лето не омрачат никакие неприятности!</a:t>
            </a:r>
          </a:p>
          <a:p>
            <a:r>
              <a:rPr lang="ru-RU" dirty="0"/>
              <a:t>Формируйте и систематически закрепляйте у своих детей опыт безопасного поведения, это поможет им предвидеть опасности и по возможности избегать их</a:t>
            </a:r>
            <a:r>
              <a:rPr lang="ru-RU" dirty="0" smtClean="0"/>
              <a:t>.</a:t>
            </a:r>
            <a:endParaRPr lang="ru-RU" dirty="0"/>
          </a:p>
          <a:p>
            <a:pPr algn="r"/>
            <a:endParaRPr lang="ru-RU" sz="1400" dirty="0" smtClean="0"/>
          </a:p>
          <a:p>
            <a:pPr algn="r"/>
            <a:endParaRPr lang="ru-RU" sz="1400" dirty="0"/>
          </a:p>
          <a:p>
            <a:pPr algn="r"/>
            <a:r>
              <a:rPr lang="ru-RU" sz="1400" dirty="0" smtClean="0"/>
              <a:t>Материал </a:t>
            </a:r>
            <a:r>
              <a:rPr lang="ru-RU" sz="1400" dirty="0" smtClean="0"/>
              <a:t>подготовила </a:t>
            </a:r>
          </a:p>
          <a:p>
            <a:pPr algn="r"/>
            <a:r>
              <a:rPr lang="ru-RU" sz="1400" dirty="0" smtClean="0"/>
              <a:t>инструктор по физической культуре </a:t>
            </a:r>
          </a:p>
          <a:p>
            <a:pPr algn="r"/>
            <a:r>
              <a:rPr lang="ru-RU" sz="1400" dirty="0" err="1" smtClean="0"/>
              <a:t>Ладыгина</a:t>
            </a:r>
            <a:r>
              <a:rPr lang="ru-RU" sz="1400" dirty="0" smtClean="0"/>
              <a:t> Любовь Николаевна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5119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" y="0"/>
            <a:ext cx="889248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611560" y="764705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76672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Лето </a:t>
            </a:r>
            <a:r>
              <a:rPr lang="ru-RU" dirty="0"/>
              <a:t>— самое </a:t>
            </a:r>
            <a:r>
              <a:rPr lang="ru-RU" dirty="0" smtClean="0"/>
              <a:t>долгожданное </a:t>
            </a:r>
            <a:r>
              <a:rPr lang="ru-RU" dirty="0"/>
              <a:t>время года для детей и их родителей. Пока есть возможность, хочется успеть всё: </a:t>
            </a:r>
            <a:r>
              <a:rPr lang="ru-RU" dirty="0" smtClean="0"/>
              <a:t>погулять</a:t>
            </a:r>
            <a:r>
              <a:rPr lang="ru-RU" dirty="0"/>
              <a:t>, искупаться, покататься на велосипеде, и заняться другими увлекательными делами, на которые зимой никогда не хватает времени. А чтобы </a:t>
            </a:r>
            <a:r>
              <a:rPr lang="ru-RU" dirty="0" smtClean="0"/>
              <a:t>летние </a:t>
            </a:r>
            <a:r>
              <a:rPr lang="ru-RU" dirty="0"/>
              <a:t>каникулы не омрачились травмами и болезнями — достаточно </a:t>
            </a:r>
            <a:r>
              <a:rPr lang="ru-RU" dirty="0" smtClean="0"/>
              <a:t>соблюдать простые </a:t>
            </a:r>
            <a:r>
              <a:rPr lang="ru-RU" dirty="0"/>
              <a:t>правила </a:t>
            </a:r>
            <a:r>
              <a:rPr lang="ru-RU" dirty="0" smtClean="0"/>
              <a:t>безопасности: </a:t>
            </a:r>
            <a:r>
              <a:rPr lang="ru-RU" dirty="0"/>
              <a:t>и взрослым, </a:t>
            </a:r>
            <a:r>
              <a:rPr lang="ru-RU" dirty="0" smtClean="0"/>
              <a:t>и конечно, </a:t>
            </a:r>
            <a:r>
              <a:rPr lang="ru-RU" dirty="0"/>
              <a:t>самим детям. Лето характеризуется нарастанием двигательной активности и увеличением физических возможностей ребёнка, которые, сочетаясь с повышенной любознательностью и стремлением к самостоятельности, нередко приводят к возникновению опасных ситуаций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04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38"/>
            <a:ext cx="8839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1916832"/>
            <a:ext cx="67243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Предупреждение детского травматизма – одна из самых актуальных проблем нашего времени. За жизнь и здоровье детей отвечают взрослые, и в первую очередь именно родители должны создать безопасные условия жизнедеятельности детей в летний период. </a:t>
            </a:r>
            <a:endParaRPr lang="ru-RU" dirty="0" smtClean="0"/>
          </a:p>
          <a:p>
            <a:r>
              <a:rPr lang="ru-RU" dirty="0" smtClean="0"/>
              <a:t>Необходимо </a:t>
            </a:r>
            <a:r>
              <a:rPr lang="ru-RU" dirty="0"/>
              <a:t>выделить некоторые правила поведения, которые дети должны выполнять неукоснительно, так как от этого зависят их здоровье и </a:t>
            </a:r>
            <a:r>
              <a:rPr lang="ru-RU" dirty="0" smtClean="0"/>
              <a:t>безопасность.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03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15" y="0"/>
            <a:ext cx="87484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1412776"/>
            <a:ext cx="698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Безопасносное поведение </a:t>
            </a:r>
            <a:r>
              <a:rPr lang="ru-RU" b="1" dirty="0"/>
              <a:t>на </a:t>
            </a:r>
            <a:r>
              <a:rPr lang="ru-RU" b="1" dirty="0" smtClean="0"/>
              <a:t>воде.</a:t>
            </a:r>
            <a:endParaRPr lang="ru-RU" dirty="0"/>
          </a:p>
          <a:p>
            <a:r>
              <a:rPr lang="ru-RU" dirty="0"/>
              <a:t>Не игнорируйте правила поведения на воде и не разрешайте делать это детям. Не купайтесь с ними в местах, где это запрещено. Не заплывайте за буйки, не прыгайте в воду со скал или в местах с неизвестным дном. Старайтесь держать ребенка в поле своего зрения, когда он находится в воде. Главное условие безопасности – купаться в сопровождении кого-то из взрослых. Необходимо объяснить ребёнку, почему не следует купаться в незнакомом месте, особенно там, где нет других отдыхающих. Дно водоема может таить немало опасностей: затопленная коряга, острые осколки, холодные ключи и глубокие ямы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45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20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44824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Также дети должны твердо усвоить следующие правила:</a:t>
            </a:r>
          </a:p>
          <a:p>
            <a:r>
              <a:rPr lang="ru-RU" dirty="0" smtClean="0"/>
              <a:t>-игры </a:t>
            </a:r>
            <a:r>
              <a:rPr lang="ru-RU" dirty="0"/>
              <a:t>на воде опасны (нельзя, даже играючи, "топить" своих друзей или "прятаться" под водой);</a:t>
            </a:r>
          </a:p>
          <a:p>
            <a:r>
              <a:rPr lang="ru-RU" dirty="0" smtClean="0"/>
              <a:t>-категорически </a:t>
            </a:r>
            <a:r>
              <a:rPr lang="ru-RU" dirty="0"/>
              <a:t>запрещается прыгать в воду в не предназначенных для этого местах;</a:t>
            </a:r>
          </a:p>
          <a:p>
            <a:r>
              <a:rPr lang="ru-RU" dirty="0" smtClean="0"/>
              <a:t>-нельзя </a:t>
            </a:r>
            <a:r>
              <a:rPr lang="ru-RU" dirty="0"/>
              <a:t>нырять и плавать в местах, заросших водорослями;</a:t>
            </a:r>
          </a:p>
          <a:p>
            <a:r>
              <a:rPr lang="ru-RU" dirty="0" smtClean="0"/>
              <a:t>-не </a:t>
            </a:r>
            <a:r>
              <a:rPr lang="ru-RU" dirty="0"/>
              <a:t>следует далеко заплывать на надувных матрасах и кругах;</a:t>
            </a:r>
          </a:p>
          <a:p>
            <a:r>
              <a:rPr lang="ru-RU" dirty="0" smtClean="0"/>
              <a:t>-не </a:t>
            </a:r>
            <a:r>
              <a:rPr lang="ru-RU" dirty="0"/>
              <a:t>следует звать на помощь в шутку</a:t>
            </a:r>
            <a:r>
              <a:rPr lang="ru-RU" dirty="0" smtClean="0"/>
              <a:t>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900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43" y="0"/>
            <a:ext cx="8820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27585" y="567857"/>
            <a:ext cx="6984776" cy="488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Безопасное поведение в лесу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Прогулка в лес – это очень хороший отдых, который укрепляет здоровье, знакомит ребёнка с родной природой. Но есть некоторые правила, с которыми взрослые должны обязательно ознакомить ребёнка, так как лес может таить в себе опасность.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Расскажите ребенку о ядовитых грибах и растениях, которые растут в лесу, на полях и лугах. Напоминайте ребёнку, что ему ни в коем случае нельзя ходить по лесу одному, нужно  всегда быть рядом с родителями. Но что делать, если он заблудился? Объясните ребёнку, что не нужно поддаваться панике и бежать, куда глаза глядят. Как только потерял родителей, следует кричать громче,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стучать палкой по дереву чтобы можно было найти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потерявшего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, и всегда оставаться на месте.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26243" y="-315416"/>
            <a:ext cx="9144000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65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61"/>
            <a:ext cx="8820472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9094" y="908720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Ролики</a:t>
            </a:r>
            <a:r>
              <a:rPr lang="ru-RU" b="1" dirty="0"/>
              <a:t>, велосипеды, самокаты</a:t>
            </a:r>
            <a:endParaRPr lang="ru-RU" dirty="0"/>
          </a:p>
          <a:p>
            <a:r>
              <a:rPr lang="ru-RU" dirty="0"/>
              <a:t>Активный отдых летом интересен и полезен для </a:t>
            </a:r>
            <a:r>
              <a:rPr lang="ru-RU" dirty="0" smtClean="0"/>
              <a:t>ребёнка. Но </a:t>
            </a:r>
            <a:r>
              <a:rPr lang="ru-RU" dirty="0"/>
              <a:t>любой активный вид спорта может быть опасен! Согласно статистике, аварии на велосипеде и падения — одни из основных причин детских травм летом. Соблюдайте правила безопасности во время летних забав, и пусть здоровье ребёнка от активной деятельности только укрепляется</a:t>
            </a:r>
            <a:r>
              <a:rPr lang="ru-RU" dirty="0" smtClean="0"/>
              <a:t>!</a:t>
            </a:r>
          </a:p>
          <a:p>
            <a:endParaRPr lang="ru-RU" dirty="0"/>
          </a:p>
          <a:p>
            <a:r>
              <a:rPr lang="ru-RU" dirty="0"/>
              <a:t>Расскажите ребёнку, какие правила нужно соблюдать при летней активности, чтобы свести риск травм к минимуму</a:t>
            </a:r>
            <a:r>
              <a:rPr lang="ru-RU" dirty="0" smtClean="0"/>
              <a:t>:</a:t>
            </a:r>
          </a:p>
          <a:p>
            <a:pPr lvl="0"/>
            <a:r>
              <a:rPr lang="ru-RU" dirty="0" smtClean="0"/>
              <a:t>-при </a:t>
            </a:r>
            <a:r>
              <a:rPr lang="ru-RU" dirty="0"/>
              <a:t>катании на велосипеде, самокате, роликах необходимо </a:t>
            </a:r>
            <a:r>
              <a:rPr lang="ru-RU" dirty="0" smtClean="0"/>
              <a:t>дополнительная защита: надевать </a:t>
            </a:r>
            <a:r>
              <a:rPr lang="ru-RU" dirty="0"/>
              <a:t>шлем, наколенники, </a:t>
            </a:r>
            <a:r>
              <a:rPr lang="ru-RU" dirty="0" smtClean="0"/>
              <a:t>налокотники.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236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61"/>
            <a:ext cx="8820472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1556792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-</a:t>
            </a:r>
            <a:r>
              <a:rPr lang="ru-RU" dirty="0" smtClean="0"/>
              <a:t>ролики</a:t>
            </a:r>
            <a:r>
              <a:rPr lang="ru-RU" dirty="0"/>
              <a:t>, велосипед или самокат должны подходить ребёнку по размеру: велосипед не должен быть низким или слишком высоким, ролики должны плотно фиксировать ногу, но не пережимать её;</a:t>
            </a:r>
          </a:p>
          <a:p>
            <a:pPr lvl="0"/>
            <a:r>
              <a:rPr lang="ru-RU" dirty="0" smtClean="0"/>
              <a:t>-</a:t>
            </a:r>
            <a:r>
              <a:rPr lang="ru-RU" dirty="0" err="1" smtClean="0"/>
              <a:t>электросамокат</a:t>
            </a:r>
            <a:r>
              <a:rPr lang="ru-RU" dirty="0" smtClean="0"/>
              <a:t> — опасный вид </a:t>
            </a:r>
            <a:r>
              <a:rPr lang="ru-RU" dirty="0"/>
              <a:t>транспорт: он развивает большую скорость, плохо виден автомобилистам и мешает пешеходам на тротуарах, поэтому лучше предпочесть </a:t>
            </a:r>
            <a:r>
              <a:rPr lang="ru-RU" dirty="0" err="1"/>
              <a:t>электросамокату</a:t>
            </a:r>
            <a:r>
              <a:rPr lang="ru-RU" dirty="0"/>
              <a:t> обычный </a:t>
            </a:r>
            <a:r>
              <a:rPr lang="ru-RU" dirty="0" smtClean="0"/>
              <a:t>самокат.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У</a:t>
            </a:r>
            <a:r>
              <a:rPr lang="ru-RU" dirty="0" smtClean="0"/>
              <a:t>пасть </a:t>
            </a:r>
            <a:r>
              <a:rPr lang="ru-RU" dirty="0"/>
              <a:t>во время катания может любой — и учиться падать нужно правильно: сгруппироваться, свернувшись калачиком, не выставляя руки вперёд.</a:t>
            </a:r>
          </a:p>
        </p:txBody>
      </p:sp>
    </p:spTree>
    <p:extLst>
      <p:ext uri="{BB962C8B-B14F-4D97-AF65-F5344CB8AC3E}">
        <p14:creationId xmlns:p14="http://schemas.microsoft.com/office/powerpoint/2010/main" val="265119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61"/>
            <a:ext cx="8820472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92696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Личная </a:t>
            </a:r>
            <a:r>
              <a:rPr lang="ru-RU" b="1" dirty="0" smtClean="0"/>
              <a:t>безопасность ребенка.</a:t>
            </a:r>
            <a:endParaRPr lang="ru-RU" dirty="0"/>
          </a:p>
          <a:p>
            <a:r>
              <a:rPr lang="ru-RU" dirty="0"/>
              <a:t>Чтобы обеспечить личную безопасность детей, необходимо выработать у них умение отказываться от нежелательного общения. Детям необходимо знать и в повседневной жизни соблюдать ряд общеизвестных правил личной безопасности:</a:t>
            </a:r>
          </a:p>
          <a:p>
            <a:pPr lvl="0"/>
            <a:r>
              <a:rPr lang="ru-RU" dirty="0" smtClean="0"/>
              <a:t>-не </a:t>
            </a:r>
            <a:r>
              <a:rPr lang="ru-RU" dirty="0"/>
              <a:t>ходить в отдаленные и безлюдные места (стройки, заброшенные здания, подвалы, пустыри, лесополосы, крыши высотных зданий, чердаки и др.);</a:t>
            </a:r>
          </a:p>
          <a:p>
            <a:pPr lvl="0"/>
            <a:r>
              <a:rPr lang="ru-RU" dirty="0" smtClean="0"/>
              <a:t>-не </a:t>
            </a:r>
            <a:r>
              <a:rPr lang="ru-RU" dirty="0"/>
              <a:t>вступать в разговор с незнакомым человеком на улице, даже если это милая женщина;</a:t>
            </a:r>
          </a:p>
          <a:p>
            <a:pPr lvl="0"/>
            <a:r>
              <a:rPr lang="ru-RU" dirty="0" smtClean="0"/>
              <a:t>-</a:t>
            </a:r>
            <a:r>
              <a:rPr lang="ru-RU" dirty="0" smtClean="0"/>
              <a:t>не </a:t>
            </a:r>
            <a:r>
              <a:rPr lang="ru-RU" dirty="0"/>
              <a:t>принимать подарки и угощения от незнакомых людей;</a:t>
            </a:r>
          </a:p>
        </p:txBody>
      </p:sp>
    </p:spTree>
    <p:extLst>
      <p:ext uri="{BB962C8B-B14F-4D97-AF65-F5344CB8AC3E}">
        <p14:creationId xmlns:p14="http://schemas.microsoft.com/office/powerpoint/2010/main" val="1412093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</TotalTime>
  <Words>911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Знаете ли Вы,  правила безопасности в летний период?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65</cp:revision>
  <dcterms:created xsi:type="dcterms:W3CDTF">2024-10-03T10:50:25Z</dcterms:created>
  <dcterms:modified xsi:type="dcterms:W3CDTF">2025-06-02T07:45:08Z</dcterms:modified>
</cp:coreProperties>
</file>